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8" r:id="rId2"/>
    <p:sldId id="261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52" d="100"/>
          <a:sy n="52" d="100"/>
        </p:scale>
        <p:origin x="114" y="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62D0-84FD-411E-8C3F-A36A948BC859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DB0E-A459-4E3C-A4B8-B98AC49BF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95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75D2C-1B39-43F9-A837-A8832EDEE42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70EAE-2722-4055-9DC6-0148D79BD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9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0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2095-DDFB-454B-A6DA-90DBA20ABDC0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B701-CC3D-4513-A491-644406E6E0F3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0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4014-7AF7-469C-99A4-D8404E64CDA7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5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25F3-5DDC-43C9-9B04-B0DA72289B5F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56B-DA0B-4D08-9588-D2C5E58A8A05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9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329F-D0C2-462C-B78C-73BED02F6B3A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7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4D81-9A86-4611-8F90-73F29CC9E4B5}" type="datetime1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34C9-1C3C-47F7-B45B-284099DAC214}" type="datetime1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7B72D-8EFB-4381-8B1D-B7106AB7E466}" type="datetime1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1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AFED-D5AA-4784-B428-C75142A947D6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D765-5746-4CF0-A4A3-8D605663D487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3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E6136-CE43-4DBF-98E4-9D97BE59DE46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5607"/>
            <a:ext cx="10515600" cy="1325563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Garamond" panose="02020404030301010803" pitchFamily="18" charset="0"/>
              </a:rPr>
              <a:t>Challenges / Solutions:</a:t>
            </a:r>
            <a:br>
              <a:rPr lang="en-US" sz="8000" dirty="0" smtClean="0">
                <a:latin typeface="Garamond" panose="02020404030301010803" pitchFamily="18" charset="0"/>
              </a:rPr>
            </a:br>
            <a:r>
              <a:rPr lang="en-US" sz="8000" dirty="0" smtClean="0">
                <a:latin typeface="Garamond" panose="02020404030301010803" pitchFamily="18" charset="0"/>
              </a:rPr>
              <a:t>Fabrication </a:t>
            </a:r>
            <a:endParaRPr lang="en-US" sz="80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</a:t>
            </a:fld>
            <a:endParaRPr 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Fabrication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Head v. flow requirements meant commercially available pumps wouldn’t work.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Outsourcing fabrication would be cost prohibitive.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518885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9" y="2795615"/>
            <a:ext cx="3898490" cy="29238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3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85" y="2795615"/>
            <a:ext cx="2192899" cy="292386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267622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0" y="2795615"/>
            <a:ext cx="3898490" cy="29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776376" y="2806810"/>
            <a:ext cx="1331844" cy="181687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581013" y="2381693"/>
            <a:ext cx="2785731" cy="27750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105247" y="2424223"/>
            <a:ext cx="8218440" cy="265839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57" y="2235318"/>
            <a:ext cx="8535594" cy="40736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Precision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Garamond" panose="02020404030301010803" pitchFamily="18" charset="0"/>
              </a:rPr>
              <a:t>High speeds and loads with low tolerances meant fabrication had to be precise.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591550" y="2347875"/>
            <a:ext cx="608272" cy="74941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43925" y="3124200"/>
            <a:ext cx="95250" cy="4381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3925" y="3769242"/>
            <a:ext cx="95251" cy="42175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98619" y="3131067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96188" y="3826392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4295" y="1922758"/>
            <a:ext cx="2074983" cy="45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0.06” +/- 0.01”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8101" y="19227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+/- ~0.0007”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6861754" y="2384423"/>
            <a:ext cx="264097" cy="909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96050" y="35718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72300" y="3467100"/>
            <a:ext cx="28991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81825" y="3876675"/>
            <a:ext cx="28039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96050" y="37623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72000" y="27622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72000" y="31813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72000" y="416242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456247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72000" y="40100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72000" y="39338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72000" y="34099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562475" y="33337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3500" y="358140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43500" y="37528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05550" y="358140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05550" y="375285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96050" y="35718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496050" y="37623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505575" y="336232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572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81275" y="4933950"/>
            <a:ext cx="514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24150" y="4076700"/>
            <a:ext cx="142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48650" y="4924425"/>
            <a:ext cx="485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477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505575" y="39624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962775" y="413385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972300" y="387667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962775" y="34671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972300" y="320992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30713" y="3590925"/>
            <a:ext cx="1464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930713" y="3743325"/>
            <a:ext cx="15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386047" y="3209925"/>
            <a:ext cx="842682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6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 animBg="1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166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Designed parts around available fabrication techniques.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Learned 3-axis CNC mill and 2 axis CNC lathe.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Several thousand (wo)man hours in the shop.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18054"/>
          <a:stretch/>
        </p:blipFill>
        <p:spPr>
          <a:xfrm>
            <a:off x="1076323" y="2467081"/>
            <a:ext cx="3075677" cy="3978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r="8935"/>
          <a:stretch/>
        </p:blipFill>
        <p:spPr>
          <a:xfrm>
            <a:off x="4400549" y="2467176"/>
            <a:ext cx="2996048" cy="3976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2466976"/>
            <a:ext cx="3186696" cy="39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t="12797" r="11407"/>
          <a:stretch/>
        </p:blipFill>
        <p:spPr>
          <a:xfrm>
            <a:off x="5101308" y="2083028"/>
            <a:ext cx="5836230" cy="4449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Power measurement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We need to know the power applied to the fluid.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Hard to extract this data directly from motor.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Solution: live dynamometer.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86" b="86612" l="24640" r="77218">
                        <a14:foregroundMark x1="30216" y1="38882" x2="30216" y2="38882"/>
                        <a14:foregroundMark x1="31535" y1="35972" x2="32014" y2="33760"/>
                        <a14:foregroundMark x1="32974" y1="41560" x2="30216" y2="39115"/>
                        <a14:foregroundMark x1="66127" y1="72410" x2="67866" y2="65658"/>
                        <a14:foregroundMark x1="74580" y1="76484" x2="73381" y2="74854"/>
                        <a14:foregroundMark x1="62290" y1="70780" x2="61811" y2="70081"/>
                        <a14:foregroundMark x1="64448" y1="67404" x2="63789" y2="66938"/>
                        <a14:foregroundMark x1="63249" y1="64494" x2="62470" y2="64028"/>
                        <a14:foregroundMark x1="62230" y1="67520" x2="61331" y2="66938"/>
                        <a14:foregroundMark x1="26679" y1="36088" x2="26679" y2="35041"/>
                        <a14:foregroundMark x1="25719" y1="40047" x2="25480" y2="3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27606" r="21845" b="11796"/>
          <a:stretch/>
        </p:blipFill>
        <p:spPr>
          <a:xfrm>
            <a:off x="833209" y="2443853"/>
            <a:ext cx="6288675" cy="35021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4030" t="23432"/>
          <a:stretch/>
        </p:blipFill>
        <p:spPr>
          <a:xfrm>
            <a:off x="7437556" y="4636394"/>
            <a:ext cx="2870646" cy="21185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44787"/>
          <a:stretch/>
        </p:blipFill>
        <p:spPr>
          <a:xfrm>
            <a:off x="7489655" y="1963322"/>
            <a:ext cx="3447883" cy="2766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2763" y="4364136"/>
            <a:ext cx="74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motor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6474" y="2939452"/>
            <a:ext cx="24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“floating” motor adapter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4526" y="5232156"/>
            <a:ext cx="91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bearing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1377049" y="3873359"/>
            <a:ext cx="218178" cy="4907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0"/>
          </p:cNvCxnSpPr>
          <p:nvPr/>
        </p:nvCxnSpPr>
        <p:spPr>
          <a:xfrm flipV="1">
            <a:off x="3600500" y="4839129"/>
            <a:ext cx="201393" cy="3930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2"/>
          </p:cNvCxnSpPr>
          <p:nvPr/>
        </p:nvCxnSpPr>
        <p:spPr>
          <a:xfrm flipH="1">
            <a:off x="4982966" y="3308784"/>
            <a:ext cx="311301" cy="7392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48003" y="6021089"/>
            <a:ext cx="118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torque arm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V="1">
            <a:off x="5139769" y="5601274"/>
            <a:ext cx="170524" cy="419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15" y="2481934"/>
            <a:ext cx="5887188" cy="405084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308202" y="2939452"/>
            <a:ext cx="252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0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35" grpId="0"/>
      <p:bldP spid="3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Words>125</Words>
  <Application>Microsoft Office PowerPoint</Application>
  <PresentationFormat>Widescreen</PresentationFormat>
  <Paragraphs>25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Garamond</vt:lpstr>
      <vt:lpstr>Office Theme</vt:lpstr>
      <vt:lpstr>Challenges / Solutions: Fabrication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Froehlich</dc:creator>
  <cp:lastModifiedBy>James Luce</cp:lastModifiedBy>
  <cp:revision>50</cp:revision>
  <dcterms:created xsi:type="dcterms:W3CDTF">2017-05-28T23:50:44Z</dcterms:created>
  <dcterms:modified xsi:type="dcterms:W3CDTF">2017-06-08T17:53:24Z</dcterms:modified>
</cp:coreProperties>
</file>